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475" r:id="rId2"/>
    <p:sldMasterId id="2147484495" r:id="rId3"/>
  </p:sldMasterIdLst>
  <p:notesMasterIdLst>
    <p:notesMasterId r:id="rId24"/>
  </p:notesMasterIdLst>
  <p:handoutMasterIdLst>
    <p:handoutMasterId r:id="rId25"/>
  </p:handoutMasterIdLst>
  <p:sldIdLst>
    <p:sldId id="1485" r:id="rId4"/>
    <p:sldId id="1551" r:id="rId5"/>
    <p:sldId id="1552" r:id="rId6"/>
    <p:sldId id="1765" r:id="rId7"/>
    <p:sldId id="1808" r:id="rId8"/>
    <p:sldId id="1805" r:id="rId9"/>
    <p:sldId id="1804" r:id="rId10"/>
    <p:sldId id="1801" r:id="rId11"/>
    <p:sldId id="1673" r:id="rId12"/>
    <p:sldId id="1546" r:id="rId13"/>
    <p:sldId id="1799" r:id="rId14"/>
    <p:sldId id="1800" r:id="rId15"/>
    <p:sldId id="1797" r:id="rId16"/>
    <p:sldId id="1774" r:id="rId17"/>
    <p:sldId id="1806" r:id="rId18"/>
    <p:sldId id="1803" r:id="rId19"/>
    <p:sldId id="1807" r:id="rId20"/>
    <p:sldId id="1809" r:id="rId21"/>
    <p:sldId id="1554" r:id="rId22"/>
    <p:sldId id="1532" r:id="rId2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000000"/>
    <a:srgbClr val="D83B01"/>
    <a:srgbClr val="353535"/>
    <a:srgbClr val="0078D7"/>
    <a:srgbClr val="FF8C00"/>
    <a:srgbClr val="FFB900"/>
    <a:srgbClr val="107C1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0" autoAdjust="0"/>
    <p:restoredTop sz="86768" autoAdjust="0"/>
  </p:normalViewPr>
  <p:slideViewPr>
    <p:cSldViewPr>
      <p:cViewPr varScale="1">
        <p:scale>
          <a:sx n="84" d="100"/>
          <a:sy n="84" d="100"/>
        </p:scale>
        <p:origin x="30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3/12/2018 8:50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0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2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3.0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5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54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0,'0'7,"-6"2,-3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3/12/2018 8:49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3/12/2018 8:49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79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060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864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598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91AA0-44B5-46DA-BD31-C6B9A8C6E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9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537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3/12/2018 8:50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773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3/12/2018 8:50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26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3/12/2018 8:50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22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3/12/2018 8:50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14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3/12/2018 8:50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37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3/12/2018 8:50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3/12/2018 8:50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3/12/2018 8:50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89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3/12/2018 8:50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09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3/12/2018 8:50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17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3/12/2018 8:50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9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3/12/2018 8:50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21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188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3/12/2018 8:50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43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2031212"/>
            <a:ext cx="5261211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2031212"/>
            <a:ext cx="5287122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12/03/2018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9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84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399"/>
            <a:ext cx="4577461" cy="3539944"/>
            <a:chOff x="8496600" y="3495584"/>
            <a:chExt cx="3009906" cy="2327686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4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21" r:id="rId19"/>
    <p:sldLayoutId id="2147484522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2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2.xml"/><Relationship Id="rId5" Type="http://schemas.openxmlformats.org/officeDocument/2006/relationships/image" Target="../media/image55.png"/><Relationship Id="rId10" Type="http://schemas.openxmlformats.org/officeDocument/2006/relationships/image" Target="../media/image56.png"/><Relationship Id="rId4" Type="http://schemas.openxmlformats.org/officeDocument/2006/relationships/customXml" Target="../ink/ink1.xml"/><Relationship Id="rId9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aka.ms/jkfiles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directory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sweisfel@microsoft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hyperlink" Target="http://www.usergroup.tv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Austin .NET User Group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4EB582-FB35-459E-B668-A3BCD4ED9C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March 1 2018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CD0CE3-54D8-4785-84BD-E650B26819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Austin, Texas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BFBB1C-258B-45BB-A59B-9D85C2FD3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90" y="4736846"/>
            <a:ext cx="6972295" cy="13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298389" y="-4858"/>
            <a:ext cx="12434711" cy="699452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messy room picture here</a:t>
            </a:r>
          </a:p>
        </p:txBody>
      </p:sp>
      <p:pic>
        <p:nvPicPr>
          <p:cNvPr id="1026" name="Picture 3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65" y="-136930"/>
            <a:ext cx="12531858" cy="757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066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E02336A1-A522-4BC7-B3DC-5AC027226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" y="1"/>
            <a:ext cx="12434710" cy="6994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A94999-B68A-4278-A9BA-263D287F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66" y="372393"/>
            <a:ext cx="10730142" cy="135195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How do we do this?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2EFA6F-88F3-4040-AA48-7437A1A40A8E}"/>
                  </a:ext>
                </a:extLst>
              </p14:cNvPr>
              <p14:cNvContentPartPr/>
              <p14:nvPr/>
            </p14:nvContentPartPr>
            <p14:xfrm>
              <a:off x="4323161" y="2545991"/>
              <a:ext cx="367" cy="367"/>
            </p14:xfrm>
          </p:contentPart>
        </mc:Choice>
        <mc:Fallback xmlns:p16="http://schemas.microsoft.com/office/powerpoint/2015/main" xmlns:a16="http://schemas.microsoft.com/office/drawing/2014/main"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2EFA6F-88F3-4040-AA48-7437A1A40A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3986" y="2536816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2C9AA62-15B0-4350-9387-58A5343E90A8}"/>
                  </a:ext>
                </a:extLst>
              </p14:cNvPr>
              <p14:cNvContentPartPr/>
              <p14:nvPr/>
            </p14:nvContentPartPr>
            <p14:xfrm>
              <a:off x="681602" y="1939065"/>
              <a:ext cx="367" cy="367"/>
            </p14:xfrm>
          </p:contentPart>
        </mc:Choice>
        <mc:Fallback xmlns:p16="http://schemas.microsoft.com/office/powerpoint/2015/main" xmlns:a16="http://schemas.microsoft.com/office/drawing/2014/main"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2C9AA62-15B0-4350-9387-58A5343E90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27" y="1929890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E8E8807-D210-4990-AA01-E8B5187B210E}"/>
                  </a:ext>
                </a:extLst>
              </p14:cNvPr>
              <p14:cNvContentPartPr/>
              <p14:nvPr/>
            </p14:nvContentPartPr>
            <p14:xfrm>
              <a:off x="681602" y="1939065"/>
              <a:ext cx="367" cy="367"/>
            </p14:xfrm>
          </p:contentPart>
        </mc:Choice>
        <mc:Fallback xmlns:p16="http://schemas.microsoft.com/office/powerpoint/2015/main" xmlns:a16="http://schemas.microsoft.com/office/drawing/2014/main"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E8E8807-D210-4990-AA01-E8B5187B21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27" y="1929890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8660C03-DE90-40E7-A298-4BB0EDE4ED22}"/>
                  </a:ext>
                </a:extLst>
              </p14:cNvPr>
              <p14:cNvContentPartPr/>
              <p14:nvPr/>
            </p14:nvContentPartPr>
            <p14:xfrm>
              <a:off x="-6143439" y="-2191192"/>
              <a:ext cx="367" cy="367"/>
            </p14:xfrm>
          </p:contentPart>
        </mc:Choice>
        <mc:Fallback xmlns:p16="http://schemas.microsoft.com/office/powerpoint/2015/main" xmlns:a16="http://schemas.microsoft.com/office/drawing/2014/main"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8660C03-DE90-40E7-A298-4BB0EDE4ED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152614" y="-2200367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029DBF6-6533-410A-899E-14F6B997A322}"/>
                  </a:ext>
                </a:extLst>
              </p14:cNvPr>
              <p14:cNvContentPartPr/>
              <p14:nvPr/>
            </p14:nvContentPartPr>
            <p14:xfrm>
              <a:off x="11674572" y="6306145"/>
              <a:ext cx="6242" cy="9546"/>
            </p14:xfrm>
          </p:contentPart>
        </mc:Choice>
        <mc:Fallback xmlns:p16="http://schemas.microsoft.com/office/powerpoint/2015/main" xmlns:a16="http://schemas.microsoft.com/office/drawing/2014/main"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029DBF6-6533-410A-899E-14F6B997A3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64819" y="6296966"/>
                <a:ext cx="25358" cy="27537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1481F1B-A5A5-4C15-9C09-C44531A226CD}"/>
              </a:ext>
            </a:extLst>
          </p:cNvPr>
          <p:cNvSpPr/>
          <p:nvPr/>
        </p:nvSpPr>
        <p:spPr>
          <a:xfrm>
            <a:off x="292321" y="2804725"/>
            <a:ext cx="11614535" cy="1419308"/>
          </a:xfrm>
          <a:custGeom>
            <a:avLst/>
            <a:gdLst>
              <a:gd name="connsiteX0" fmla="*/ 10163530 w 11775242"/>
              <a:gd name="connsiteY0" fmla="*/ 1819635 h 2072990"/>
              <a:gd name="connsiteX1" fmla="*/ 11092444 w 11775242"/>
              <a:gd name="connsiteY1" fmla="*/ 1819635 h 2072990"/>
              <a:gd name="connsiteX2" fmla="*/ 10947301 w 11775242"/>
              <a:gd name="connsiteY2" fmla="*/ 150492 h 2072990"/>
              <a:gd name="connsiteX3" fmla="*/ 888901 w 11775242"/>
              <a:gd name="connsiteY3" fmla="*/ 281120 h 2072990"/>
              <a:gd name="connsiteX4" fmla="*/ 540558 w 11775242"/>
              <a:gd name="connsiteY4" fmla="*/ 1935749 h 2072990"/>
              <a:gd name="connsiteX5" fmla="*/ 1237244 w 11775242"/>
              <a:gd name="connsiteY5" fmla="*/ 1863177 h 2072990"/>
              <a:gd name="connsiteX0" fmla="*/ 9699807 w 11255011"/>
              <a:gd name="connsiteY0" fmla="*/ 1911108 h 2177226"/>
              <a:gd name="connsiteX1" fmla="*/ 10628721 w 11255011"/>
              <a:gd name="connsiteY1" fmla="*/ 1911108 h 2177226"/>
              <a:gd name="connsiteX2" fmla="*/ 10483578 w 11255011"/>
              <a:gd name="connsiteY2" fmla="*/ 241965 h 2177226"/>
              <a:gd name="connsiteX3" fmla="*/ 1194435 w 11255011"/>
              <a:gd name="connsiteY3" fmla="*/ 198422 h 2177226"/>
              <a:gd name="connsiteX4" fmla="*/ 76835 w 11255011"/>
              <a:gd name="connsiteY4" fmla="*/ 2027222 h 2177226"/>
              <a:gd name="connsiteX5" fmla="*/ 773521 w 11255011"/>
              <a:gd name="connsiteY5" fmla="*/ 1954650 h 2177226"/>
              <a:gd name="connsiteX0" fmla="*/ 9677916 w 11233120"/>
              <a:gd name="connsiteY0" fmla="*/ 1806505 h 2072623"/>
              <a:gd name="connsiteX1" fmla="*/ 10606830 w 11233120"/>
              <a:gd name="connsiteY1" fmla="*/ 1806505 h 2072623"/>
              <a:gd name="connsiteX2" fmla="*/ 10461687 w 11233120"/>
              <a:gd name="connsiteY2" fmla="*/ 137362 h 2072623"/>
              <a:gd name="connsiteX3" fmla="*/ 1172544 w 11233120"/>
              <a:gd name="connsiteY3" fmla="*/ 93819 h 2072623"/>
              <a:gd name="connsiteX4" fmla="*/ 54944 w 11233120"/>
              <a:gd name="connsiteY4" fmla="*/ 1922619 h 2072623"/>
              <a:gd name="connsiteX5" fmla="*/ 751630 w 11233120"/>
              <a:gd name="connsiteY5" fmla="*/ 1850047 h 2072623"/>
              <a:gd name="connsiteX0" fmla="*/ 9677916 w 11309903"/>
              <a:gd name="connsiteY0" fmla="*/ 1712712 h 1978830"/>
              <a:gd name="connsiteX1" fmla="*/ 10606830 w 11309903"/>
              <a:gd name="connsiteY1" fmla="*/ 1712712 h 1978830"/>
              <a:gd name="connsiteX2" fmla="*/ 10461687 w 11309903"/>
              <a:gd name="connsiteY2" fmla="*/ 43569 h 1978830"/>
              <a:gd name="connsiteX3" fmla="*/ 1172544 w 11309903"/>
              <a:gd name="connsiteY3" fmla="*/ 26 h 1978830"/>
              <a:gd name="connsiteX4" fmla="*/ 54944 w 11309903"/>
              <a:gd name="connsiteY4" fmla="*/ 1828826 h 1978830"/>
              <a:gd name="connsiteX5" fmla="*/ 751630 w 11309903"/>
              <a:gd name="connsiteY5" fmla="*/ 1756254 h 1978830"/>
              <a:gd name="connsiteX0" fmla="*/ 9658251 w 10740229"/>
              <a:gd name="connsiteY0" fmla="*/ 1844446 h 2110564"/>
              <a:gd name="connsiteX1" fmla="*/ 10587165 w 10740229"/>
              <a:gd name="connsiteY1" fmla="*/ 1844446 h 2110564"/>
              <a:gd name="connsiteX2" fmla="*/ 9585679 w 10740229"/>
              <a:gd name="connsiteY2" fmla="*/ 146274 h 2110564"/>
              <a:gd name="connsiteX3" fmla="*/ 1152879 w 10740229"/>
              <a:gd name="connsiteY3" fmla="*/ 131760 h 2110564"/>
              <a:gd name="connsiteX4" fmla="*/ 35279 w 10740229"/>
              <a:gd name="connsiteY4" fmla="*/ 1960560 h 2110564"/>
              <a:gd name="connsiteX5" fmla="*/ 731965 w 10740229"/>
              <a:gd name="connsiteY5" fmla="*/ 1887988 h 2110564"/>
              <a:gd name="connsiteX0" fmla="*/ 9658251 w 11000048"/>
              <a:gd name="connsiteY0" fmla="*/ 1916760 h 2182878"/>
              <a:gd name="connsiteX1" fmla="*/ 10993565 w 11000048"/>
              <a:gd name="connsiteY1" fmla="*/ 1757103 h 2182878"/>
              <a:gd name="connsiteX2" fmla="*/ 9585679 w 11000048"/>
              <a:gd name="connsiteY2" fmla="*/ 218588 h 2182878"/>
              <a:gd name="connsiteX3" fmla="*/ 1152879 w 11000048"/>
              <a:gd name="connsiteY3" fmla="*/ 204074 h 2182878"/>
              <a:gd name="connsiteX4" fmla="*/ 35279 w 11000048"/>
              <a:gd name="connsiteY4" fmla="*/ 2032874 h 2182878"/>
              <a:gd name="connsiteX5" fmla="*/ 731965 w 11000048"/>
              <a:gd name="connsiteY5" fmla="*/ 1960302 h 2182878"/>
              <a:gd name="connsiteX0" fmla="*/ 9658251 w 11011741"/>
              <a:gd name="connsiteY0" fmla="*/ 1916760 h 2182878"/>
              <a:gd name="connsiteX1" fmla="*/ 10993565 w 11011741"/>
              <a:gd name="connsiteY1" fmla="*/ 1757103 h 2182878"/>
              <a:gd name="connsiteX2" fmla="*/ 9585679 w 11011741"/>
              <a:gd name="connsiteY2" fmla="*/ 218588 h 2182878"/>
              <a:gd name="connsiteX3" fmla="*/ 1152879 w 11011741"/>
              <a:gd name="connsiteY3" fmla="*/ 204074 h 2182878"/>
              <a:gd name="connsiteX4" fmla="*/ 35279 w 11011741"/>
              <a:gd name="connsiteY4" fmla="*/ 2032874 h 2182878"/>
              <a:gd name="connsiteX5" fmla="*/ 731965 w 11011741"/>
              <a:gd name="connsiteY5" fmla="*/ 1960302 h 2182878"/>
              <a:gd name="connsiteX0" fmla="*/ 9658251 w 10900386"/>
              <a:gd name="connsiteY0" fmla="*/ 1897992 h 2164110"/>
              <a:gd name="connsiteX1" fmla="*/ 10862937 w 10900386"/>
              <a:gd name="connsiteY1" fmla="*/ 1404506 h 2164110"/>
              <a:gd name="connsiteX2" fmla="*/ 9585679 w 10900386"/>
              <a:gd name="connsiteY2" fmla="*/ 199820 h 2164110"/>
              <a:gd name="connsiteX3" fmla="*/ 1152879 w 10900386"/>
              <a:gd name="connsiteY3" fmla="*/ 185306 h 2164110"/>
              <a:gd name="connsiteX4" fmla="*/ 35279 w 10900386"/>
              <a:gd name="connsiteY4" fmla="*/ 2014106 h 2164110"/>
              <a:gd name="connsiteX5" fmla="*/ 731965 w 10900386"/>
              <a:gd name="connsiteY5" fmla="*/ 1941534 h 2164110"/>
              <a:gd name="connsiteX0" fmla="*/ 9658251 w 10881224"/>
              <a:gd name="connsiteY0" fmla="*/ 1897992 h 2164110"/>
              <a:gd name="connsiteX1" fmla="*/ 10862937 w 10881224"/>
              <a:gd name="connsiteY1" fmla="*/ 1404506 h 2164110"/>
              <a:gd name="connsiteX2" fmla="*/ 9585679 w 10881224"/>
              <a:gd name="connsiteY2" fmla="*/ 199820 h 2164110"/>
              <a:gd name="connsiteX3" fmla="*/ 1152879 w 10881224"/>
              <a:gd name="connsiteY3" fmla="*/ 185306 h 2164110"/>
              <a:gd name="connsiteX4" fmla="*/ 35279 w 10881224"/>
              <a:gd name="connsiteY4" fmla="*/ 2014106 h 2164110"/>
              <a:gd name="connsiteX5" fmla="*/ 731965 w 10881224"/>
              <a:gd name="connsiteY5" fmla="*/ 1941534 h 2164110"/>
              <a:gd name="connsiteX0" fmla="*/ 9658251 w 10869347"/>
              <a:gd name="connsiteY0" fmla="*/ 1891050 h 2157168"/>
              <a:gd name="connsiteX1" fmla="*/ 10848422 w 10869347"/>
              <a:gd name="connsiteY1" fmla="*/ 1266935 h 2157168"/>
              <a:gd name="connsiteX2" fmla="*/ 9585679 w 10869347"/>
              <a:gd name="connsiteY2" fmla="*/ 192878 h 2157168"/>
              <a:gd name="connsiteX3" fmla="*/ 1152879 w 10869347"/>
              <a:gd name="connsiteY3" fmla="*/ 178364 h 2157168"/>
              <a:gd name="connsiteX4" fmla="*/ 35279 w 10869347"/>
              <a:gd name="connsiteY4" fmla="*/ 2007164 h 2157168"/>
              <a:gd name="connsiteX5" fmla="*/ 731965 w 10869347"/>
              <a:gd name="connsiteY5" fmla="*/ 1934592 h 2157168"/>
              <a:gd name="connsiteX0" fmla="*/ 9673499 w 10884595"/>
              <a:gd name="connsiteY0" fmla="*/ 1845803 h 1924947"/>
              <a:gd name="connsiteX1" fmla="*/ 10863670 w 10884595"/>
              <a:gd name="connsiteY1" fmla="*/ 1221688 h 1924947"/>
              <a:gd name="connsiteX2" fmla="*/ 9600927 w 10884595"/>
              <a:gd name="connsiteY2" fmla="*/ 147631 h 1924947"/>
              <a:gd name="connsiteX3" fmla="*/ 1168127 w 10884595"/>
              <a:gd name="connsiteY3" fmla="*/ 133117 h 1924947"/>
              <a:gd name="connsiteX4" fmla="*/ 29586 w 10884595"/>
              <a:gd name="connsiteY4" fmla="*/ 1298802 h 1924947"/>
              <a:gd name="connsiteX5" fmla="*/ 747213 w 10884595"/>
              <a:gd name="connsiteY5" fmla="*/ 1889345 h 1924947"/>
              <a:gd name="connsiteX0" fmla="*/ 9707381 w 10918477"/>
              <a:gd name="connsiteY0" fmla="*/ 1845803 h 1924569"/>
              <a:gd name="connsiteX1" fmla="*/ 10897552 w 10918477"/>
              <a:gd name="connsiteY1" fmla="*/ 1221688 h 1924569"/>
              <a:gd name="connsiteX2" fmla="*/ 9634809 w 10918477"/>
              <a:gd name="connsiteY2" fmla="*/ 147631 h 1924569"/>
              <a:gd name="connsiteX3" fmla="*/ 1202009 w 10918477"/>
              <a:gd name="connsiteY3" fmla="*/ 133117 h 1924569"/>
              <a:gd name="connsiteX4" fmla="*/ 63468 w 10918477"/>
              <a:gd name="connsiteY4" fmla="*/ 1298802 h 1924569"/>
              <a:gd name="connsiteX5" fmla="*/ 781095 w 10918477"/>
              <a:gd name="connsiteY5" fmla="*/ 1889345 h 1924569"/>
              <a:gd name="connsiteX0" fmla="*/ 9776922 w 10988018"/>
              <a:gd name="connsiteY0" fmla="*/ 1844888 h 1922879"/>
              <a:gd name="connsiteX1" fmla="*/ 10967093 w 10988018"/>
              <a:gd name="connsiteY1" fmla="*/ 1220773 h 1922879"/>
              <a:gd name="connsiteX2" fmla="*/ 9704350 w 10988018"/>
              <a:gd name="connsiteY2" fmla="*/ 146716 h 1922879"/>
              <a:gd name="connsiteX3" fmla="*/ 1271550 w 10988018"/>
              <a:gd name="connsiteY3" fmla="*/ 132202 h 1922879"/>
              <a:gd name="connsiteX4" fmla="*/ 42267 w 10988018"/>
              <a:gd name="connsiteY4" fmla="*/ 1283926 h 1922879"/>
              <a:gd name="connsiteX5" fmla="*/ 850636 w 10988018"/>
              <a:gd name="connsiteY5" fmla="*/ 1888430 h 1922879"/>
              <a:gd name="connsiteX0" fmla="*/ 9735072 w 10946168"/>
              <a:gd name="connsiteY0" fmla="*/ 1794034 h 1872025"/>
              <a:gd name="connsiteX1" fmla="*/ 10925243 w 10946168"/>
              <a:gd name="connsiteY1" fmla="*/ 1169919 h 1872025"/>
              <a:gd name="connsiteX2" fmla="*/ 9662500 w 10946168"/>
              <a:gd name="connsiteY2" fmla="*/ 95862 h 1872025"/>
              <a:gd name="connsiteX3" fmla="*/ 1229700 w 10946168"/>
              <a:gd name="connsiteY3" fmla="*/ 81348 h 1872025"/>
              <a:gd name="connsiteX4" fmla="*/ 417 w 10946168"/>
              <a:gd name="connsiteY4" fmla="*/ 1233072 h 1872025"/>
              <a:gd name="connsiteX5" fmla="*/ 808786 w 10946168"/>
              <a:gd name="connsiteY5" fmla="*/ 1837576 h 1872025"/>
              <a:gd name="connsiteX0" fmla="*/ 9739150 w 10952269"/>
              <a:gd name="connsiteY0" fmla="*/ 1817212 h 1895998"/>
              <a:gd name="connsiteX1" fmla="*/ 10929321 w 10952269"/>
              <a:gd name="connsiteY1" fmla="*/ 1193097 h 1895998"/>
              <a:gd name="connsiteX2" fmla="*/ 9666578 w 10952269"/>
              <a:gd name="connsiteY2" fmla="*/ 119040 h 1895998"/>
              <a:gd name="connsiteX3" fmla="*/ 1170956 w 10952269"/>
              <a:gd name="connsiteY3" fmla="*/ 55664 h 1895998"/>
              <a:gd name="connsiteX4" fmla="*/ 4495 w 10952269"/>
              <a:gd name="connsiteY4" fmla="*/ 1256250 h 1895998"/>
              <a:gd name="connsiteX5" fmla="*/ 812864 w 10952269"/>
              <a:gd name="connsiteY5" fmla="*/ 1860754 h 1895998"/>
              <a:gd name="connsiteX0" fmla="*/ 9742050 w 10955169"/>
              <a:gd name="connsiteY0" fmla="*/ 1817212 h 1860754"/>
              <a:gd name="connsiteX1" fmla="*/ 10932221 w 10955169"/>
              <a:gd name="connsiteY1" fmla="*/ 1193097 h 1860754"/>
              <a:gd name="connsiteX2" fmla="*/ 9669478 w 10955169"/>
              <a:gd name="connsiteY2" fmla="*/ 119040 h 1860754"/>
              <a:gd name="connsiteX3" fmla="*/ 1173856 w 10955169"/>
              <a:gd name="connsiteY3" fmla="*/ 55664 h 1860754"/>
              <a:gd name="connsiteX4" fmla="*/ 7395 w 10955169"/>
              <a:gd name="connsiteY4" fmla="*/ 1256250 h 1860754"/>
              <a:gd name="connsiteX5" fmla="*/ 815764 w 10955169"/>
              <a:gd name="connsiteY5" fmla="*/ 1860754 h 1860754"/>
              <a:gd name="connsiteX0" fmla="*/ 9742050 w 10955169"/>
              <a:gd name="connsiteY0" fmla="*/ 1817212 h 1860754"/>
              <a:gd name="connsiteX1" fmla="*/ 10932221 w 10955169"/>
              <a:gd name="connsiteY1" fmla="*/ 1193097 h 1860754"/>
              <a:gd name="connsiteX2" fmla="*/ 9669478 w 10955169"/>
              <a:gd name="connsiteY2" fmla="*/ 119040 h 1860754"/>
              <a:gd name="connsiteX3" fmla="*/ 1173856 w 10955169"/>
              <a:gd name="connsiteY3" fmla="*/ 55664 h 1860754"/>
              <a:gd name="connsiteX4" fmla="*/ 7395 w 10955169"/>
              <a:gd name="connsiteY4" fmla="*/ 1256250 h 1860754"/>
              <a:gd name="connsiteX5" fmla="*/ 815764 w 10955169"/>
              <a:gd name="connsiteY5" fmla="*/ 1860754 h 1860754"/>
              <a:gd name="connsiteX0" fmla="*/ 9742050 w 11025113"/>
              <a:gd name="connsiteY0" fmla="*/ 1813773 h 1857315"/>
              <a:gd name="connsiteX1" fmla="*/ 11016041 w 11025113"/>
              <a:gd name="connsiteY1" fmla="*/ 1136318 h 1857315"/>
              <a:gd name="connsiteX2" fmla="*/ 9669478 w 11025113"/>
              <a:gd name="connsiteY2" fmla="*/ 115601 h 1857315"/>
              <a:gd name="connsiteX3" fmla="*/ 1173856 w 11025113"/>
              <a:gd name="connsiteY3" fmla="*/ 52225 h 1857315"/>
              <a:gd name="connsiteX4" fmla="*/ 7395 w 11025113"/>
              <a:gd name="connsiteY4" fmla="*/ 1252811 h 1857315"/>
              <a:gd name="connsiteX5" fmla="*/ 815764 w 11025113"/>
              <a:gd name="connsiteY5" fmla="*/ 1857315 h 1857315"/>
              <a:gd name="connsiteX0" fmla="*/ 9742050 w 11041413"/>
              <a:gd name="connsiteY0" fmla="*/ 1813773 h 1857315"/>
              <a:gd name="connsiteX1" fmla="*/ 11016041 w 11041413"/>
              <a:gd name="connsiteY1" fmla="*/ 1136318 h 1857315"/>
              <a:gd name="connsiteX2" fmla="*/ 9669478 w 11041413"/>
              <a:gd name="connsiteY2" fmla="*/ 115601 h 1857315"/>
              <a:gd name="connsiteX3" fmla="*/ 1173856 w 11041413"/>
              <a:gd name="connsiteY3" fmla="*/ 52225 h 1857315"/>
              <a:gd name="connsiteX4" fmla="*/ 7395 w 11041413"/>
              <a:gd name="connsiteY4" fmla="*/ 1252811 h 1857315"/>
              <a:gd name="connsiteX5" fmla="*/ 815764 w 11041413"/>
              <a:gd name="connsiteY5" fmla="*/ 1857315 h 1857315"/>
              <a:gd name="connsiteX0" fmla="*/ 9742050 w 11016470"/>
              <a:gd name="connsiteY0" fmla="*/ 1773439 h 1816981"/>
              <a:gd name="connsiteX1" fmla="*/ 11016041 w 11016470"/>
              <a:gd name="connsiteY1" fmla="*/ 1095984 h 1816981"/>
              <a:gd name="connsiteX2" fmla="*/ 9669478 w 11016470"/>
              <a:gd name="connsiteY2" fmla="*/ 75267 h 1816981"/>
              <a:gd name="connsiteX3" fmla="*/ 1173856 w 11016470"/>
              <a:gd name="connsiteY3" fmla="*/ 11891 h 1816981"/>
              <a:gd name="connsiteX4" fmla="*/ 7395 w 11016470"/>
              <a:gd name="connsiteY4" fmla="*/ 1212477 h 1816981"/>
              <a:gd name="connsiteX5" fmla="*/ 815764 w 11016470"/>
              <a:gd name="connsiteY5" fmla="*/ 1816981 h 1816981"/>
              <a:gd name="connsiteX0" fmla="*/ 9744130 w 11042026"/>
              <a:gd name="connsiteY0" fmla="*/ 1808697 h 1852239"/>
              <a:gd name="connsiteX1" fmla="*/ 11018121 w 11042026"/>
              <a:gd name="connsiteY1" fmla="*/ 1131242 h 1852239"/>
              <a:gd name="connsiteX2" fmla="*/ 9671558 w 11042026"/>
              <a:gd name="connsiteY2" fmla="*/ 110525 h 1852239"/>
              <a:gd name="connsiteX3" fmla="*/ 1233086 w 11042026"/>
              <a:gd name="connsiteY3" fmla="*/ 56674 h 1852239"/>
              <a:gd name="connsiteX4" fmla="*/ 9475 w 11042026"/>
              <a:gd name="connsiteY4" fmla="*/ 1247735 h 1852239"/>
              <a:gd name="connsiteX5" fmla="*/ 817844 w 11042026"/>
              <a:gd name="connsiteY5" fmla="*/ 1852239 h 1852239"/>
              <a:gd name="connsiteX0" fmla="*/ 9963205 w 11022117"/>
              <a:gd name="connsiteY0" fmla="*/ 1818222 h 1852239"/>
              <a:gd name="connsiteX1" fmla="*/ 11018121 w 11022117"/>
              <a:gd name="connsiteY1" fmla="*/ 1131242 h 1852239"/>
              <a:gd name="connsiteX2" fmla="*/ 9671558 w 11022117"/>
              <a:gd name="connsiteY2" fmla="*/ 110525 h 1852239"/>
              <a:gd name="connsiteX3" fmla="*/ 1233086 w 11022117"/>
              <a:gd name="connsiteY3" fmla="*/ 56674 h 1852239"/>
              <a:gd name="connsiteX4" fmla="*/ 9475 w 11022117"/>
              <a:gd name="connsiteY4" fmla="*/ 1247735 h 1852239"/>
              <a:gd name="connsiteX5" fmla="*/ 817844 w 11022117"/>
              <a:gd name="connsiteY5" fmla="*/ 1852239 h 1852239"/>
              <a:gd name="connsiteX0" fmla="*/ 9953680 w 11021809"/>
              <a:gd name="connsiteY0" fmla="*/ 1761072 h 1852239"/>
              <a:gd name="connsiteX1" fmla="*/ 11018121 w 11021809"/>
              <a:gd name="connsiteY1" fmla="*/ 1131242 h 1852239"/>
              <a:gd name="connsiteX2" fmla="*/ 9671558 w 11021809"/>
              <a:gd name="connsiteY2" fmla="*/ 110525 h 1852239"/>
              <a:gd name="connsiteX3" fmla="*/ 1233086 w 11021809"/>
              <a:gd name="connsiteY3" fmla="*/ 56674 h 1852239"/>
              <a:gd name="connsiteX4" fmla="*/ 9475 w 11021809"/>
              <a:gd name="connsiteY4" fmla="*/ 1247735 h 1852239"/>
              <a:gd name="connsiteX5" fmla="*/ 817844 w 11021809"/>
              <a:gd name="connsiteY5" fmla="*/ 1852239 h 1852239"/>
              <a:gd name="connsiteX0" fmla="*/ 9953680 w 11050169"/>
              <a:gd name="connsiteY0" fmla="*/ 1746501 h 1837668"/>
              <a:gd name="connsiteX1" fmla="*/ 11046696 w 11050169"/>
              <a:gd name="connsiteY1" fmla="*/ 888071 h 1837668"/>
              <a:gd name="connsiteX2" fmla="*/ 9671558 w 11050169"/>
              <a:gd name="connsiteY2" fmla="*/ 95954 h 1837668"/>
              <a:gd name="connsiteX3" fmla="*/ 1233086 w 11050169"/>
              <a:gd name="connsiteY3" fmla="*/ 42103 h 1837668"/>
              <a:gd name="connsiteX4" fmla="*/ 9475 w 11050169"/>
              <a:gd name="connsiteY4" fmla="*/ 1233164 h 1837668"/>
              <a:gd name="connsiteX5" fmla="*/ 817844 w 11050169"/>
              <a:gd name="connsiteY5" fmla="*/ 1837668 h 1837668"/>
              <a:gd name="connsiteX0" fmla="*/ 9953680 w 11066129"/>
              <a:gd name="connsiteY0" fmla="*/ 1746501 h 1837668"/>
              <a:gd name="connsiteX1" fmla="*/ 11046696 w 11066129"/>
              <a:gd name="connsiteY1" fmla="*/ 888071 h 1837668"/>
              <a:gd name="connsiteX2" fmla="*/ 9671558 w 11066129"/>
              <a:gd name="connsiteY2" fmla="*/ 95954 h 1837668"/>
              <a:gd name="connsiteX3" fmla="*/ 1233086 w 11066129"/>
              <a:gd name="connsiteY3" fmla="*/ 42103 h 1837668"/>
              <a:gd name="connsiteX4" fmla="*/ 9475 w 11066129"/>
              <a:gd name="connsiteY4" fmla="*/ 1233164 h 1837668"/>
              <a:gd name="connsiteX5" fmla="*/ 817844 w 11066129"/>
              <a:gd name="connsiteY5" fmla="*/ 1837668 h 1837668"/>
              <a:gd name="connsiteX0" fmla="*/ 9953680 w 11051537"/>
              <a:gd name="connsiteY0" fmla="*/ 1746501 h 1837668"/>
              <a:gd name="connsiteX1" fmla="*/ 11046696 w 11051537"/>
              <a:gd name="connsiteY1" fmla="*/ 888071 h 1837668"/>
              <a:gd name="connsiteX2" fmla="*/ 9671558 w 11051537"/>
              <a:gd name="connsiteY2" fmla="*/ 95954 h 1837668"/>
              <a:gd name="connsiteX3" fmla="*/ 1233086 w 11051537"/>
              <a:gd name="connsiteY3" fmla="*/ 42103 h 1837668"/>
              <a:gd name="connsiteX4" fmla="*/ 9475 w 11051537"/>
              <a:gd name="connsiteY4" fmla="*/ 1233164 h 1837668"/>
              <a:gd name="connsiteX5" fmla="*/ 817844 w 11051537"/>
              <a:gd name="connsiteY5" fmla="*/ 1837668 h 1837668"/>
              <a:gd name="connsiteX0" fmla="*/ 9953680 w 11051537"/>
              <a:gd name="connsiteY0" fmla="*/ 1759816 h 1850983"/>
              <a:gd name="connsiteX1" fmla="*/ 11046696 w 11051537"/>
              <a:gd name="connsiteY1" fmla="*/ 1110936 h 1850983"/>
              <a:gd name="connsiteX2" fmla="*/ 9671558 w 11051537"/>
              <a:gd name="connsiteY2" fmla="*/ 109269 h 1850983"/>
              <a:gd name="connsiteX3" fmla="*/ 1233086 w 11051537"/>
              <a:gd name="connsiteY3" fmla="*/ 55418 h 1850983"/>
              <a:gd name="connsiteX4" fmla="*/ 9475 w 11051537"/>
              <a:gd name="connsiteY4" fmla="*/ 1246479 h 1850983"/>
              <a:gd name="connsiteX5" fmla="*/ 817844 w 11051537"/>
              <a:gd name="connsiteY5" fmla="*/ 1850983 h 1850983"/>
              <a:gd name="connsiteX0" fmla="*/ 9948119 w 11045976"/>
              <a:gd name="connsiteY0" fmla="*/ 1759816 h 1851291"/>
              <a:gd name="connsiteX1" fmla="*/ 11041135 w 11045976"/>
              <a:gd name="connsiteY1" fmla="*/ 1110936 h 1851291"/>
              <a:gd name="connsiteX2" fmla="*/ 9665997 w 11045976"/>
              <a:gd name="connsiteY2" fmla="*/ 109269 h 1851291"/>
              <a:gd name="connsiteX3" fmla="*/ 1227525 w 11045976"/>
              <a:gd name="connsiteY3" fmla="*/ 55418 h 1851291"/>
              <a:gd name="connsiteX4" fmla="*/ 3914 w 11045976"/>
              <a:gd name="connsiteY4" fmla="*/ 1246479 h 1851291"/>
              <a:gd name="connsiteX5" fmla="*/ 812283 w 11045976"/>
              <a:gd name="connsiteY5" fmla="*/ 1850983 h 1851291"/>
              <a:gd name="connsiteX0" fmla="*/ 10034591 w 11132448"/>
              <a:gd name="connsiteY0" fmla="*/ 1818212 h 1909687"/>
              <a:gd name="connsiteX1" fmla="*/ 11127607 w 11132448"/>
              <a:gd name="connsiteY1" fmla="*/ 1169332 h 1909687"/>
              <a:gd name="connsiteX2" fmla="*/ 9752469 w 11132448"/>
              <a:gd name="connsiteY2" fmla="*/ 167665 h 1909687"/>
              <a:gd name="connsiteX3" fmla="*/ 1313997 w 11132448"/>
              <a:gd name="connsiteY3" fmla="*/ 113814 h 1909687"/>
              <a:gd name="connsiteX4" fmla="*/ 42761 w 11132448"/>
              <a:gd name="connsiteY4" fmla="*/ 1304875 h 1909687"/>
              <a:gd name="connsiteX5" fmla="*/ 898755 w 11132448"/>
              <a:gd name="connsiteY5" fmla="*/ 1909379 h 1909687"/>
              <a:gd name="connsiteX0" fmla="*/ 10017783 w 11115640"/>
              <a:gd name="connsiteY0" fmla="*/ 1818212 h 1909398"/>
              <a:gd name="connsiteX1" fmla="*/ 11110799 w 11115640"/>
              <a:gd name="connsiteY1" fmla="*/ 1169332 h 1909398"/>
              <a:gd name="connsiteX2" fmla="*/ 9735661 w 11115640"/>
              <a:gd name="connsiteY2" fmla="*/ 167665 h 1909398"/>
              <a:gd name="connsiteX3" fmla="*/ 1297189 w 11115640"/>
              <a:gd name="connsiteY3" fmla="*/ 113814 h 1909398"/>
              <a:gd name="connsiteX4" fmla="*/ 25953 w 11115640"/>
              <a:gd name="connsiteY4" fmla="*/ 1304875 h 1909398"/>
              <a:gd name="connsiteX5" fmla="*/ 881947 w 11115640"/>
              <a:gd name="connsiteY5" fmla="*/ 1909379 h 1909398"/>
              <a:gd name="connsiteX0" fmla="*/ 9998397 w 11096254"/>
              <a:gd name="connsiteY0" fmla="*/ 1818212 h 1909398"/>
              <a:gd name="connsiteX1" fmla="*/ 11091413 w 11096254"/>
              <a:gd name="connsiteY1" fmla="*/ 1169332 h 1909398"/>
              <a:gd name="connsiteX2" fmla="*/ 9716275 w 11096254"/>
              <a:gd name="connsiteY2" fmla="*/ 167665 h 1909398"/>
              <a:gd name="connsiteX3" fmla="*/ 1277803 w 11096254"/>
              <a:gd name="connsiteY3" fmla="*/ 113814 h 1909398"/>
              <a:gd name="connsiteX4" fmla="*/ 6567 w 11096254"/>
              <a:gd name="connsiteY4" fmla="*/ 1304875 h 1909398"/>
              <a:gd name="connsiteX5" fmla="*/ 862561 w 11096254"/>
              <a:gd name="connsiteY5" fmla="*/ 1909379 h 1909398"/>
              <a:gd name="connsiteX0" fmla="*/ 10045354 w 11143211"/>
              <a:gd name="connsiteY0" fmla="*/ 1816472 h 1907646"/>
              <a:gd name="connsiteX1" fmla="*/ 11138370 w 11143211"/>
              <a:gd name="connsiteY1" fmla="*/ 1167592 h 1907646"/>
              <a:gd name="connsiteX2" fmla="*/ 9763232 w 11143211"/>
              <a:gd name="connsiteY2" fmla="*/ 165925 h 1907646"/>
              <a:gd name="connsiteX3" fmla="*/ 1324760 w 11143211"/>
              <a:gd name="connsiteY3" fmla="*/ 112074 h 1907646"/>
              <a:gd name="connsiteX4" fmla="*/ 5899 w 11143211"/>
              <a:gd name="connsiteY4" fmla="*/ 1278466 h 1907646"/>
              <a:gd name="connsiteX5" fmla="*/ 909518 w 11143211"/>
              <a:gd name="connsiteY5" fmla="*/ 1907639 h 1907646"/>
              <a:gd name="connsiteX0" fmla="*/ 10243598 w 11341455"/>
              <a:gd name="connsiteY0" fmla="*/ 1816181 h 1907353"/>
              <a:gd name="connsiteX1" fmla="*/ 11336614 w 11341455"/>
              <a:gd name="connsiteY1" fmla="*/ 1167301 h 1907353"/>
              <a:gd name="connsiteX2" fmla="*/ 9961476 w 11341455"/>
              <a:gd name="connsiteY2" fmla="*/ 165634 h 1907353"/>
              <a:gd name="connsiteX3" fmla="*/ 1523004 w 11341455"/>
              <a:gd name="connsiteY3" fmla="*/ 111783 h 1907353"/>
              <a:gd name="connsiteX4" fmla="*/ 4118 w 11341455"/>
              <a:gd name="connsiteY4" fmla="*/ 1274064 h 1907353"/>
              <a:gd name="connsiteX5" fmla="*/ 1107762 w 11341455"/>
              <a:gd name="connsiteY5" fmla="*/ 1907348 h 1907353"/>
              <a:gd name="connsiteX0" fmla="*/ 10239923 w 11337780"/>
              <a:gd name="connsiteY0" fmla="*/ 1816181 h 1907356"/>
              <a:gd name="connsiteX1" fmla="*/ 11332939 w 11337780"/>
              <a:gd name="connsiteY1" fmla="*/ 1167301 h 1907356"/>
              <a:gd name="connsiteX2" fmla="*/ 9957801 w 11337780"/>
              <a:gd name="connsiteY2" fmla="*/ 165634 h 1907356"/>
              <a:gd name="connsiteX3" fmla="*/ 1519329 w 11337780"/>
              <a:gd name="connsiteY3" fmla="*/ 111783 h 1907356"/>
              <a:gd name="connsiteX4" fmla="*/ 443 w 11337780"/>
              <a:gd name="connsiteY4" fmla="*/ 1274064 h 1907356"/>
              <a:gd name="connsiteX5" fmla="*/ 1104087 w 11337780"/>
              <a:gd name="connsiteY5" fmla="*/ 1907348 h 1907356"/>
              <a:gd name="connsiteX0" fmla="*/ 10239734 w 11337591"/>
              <a:gd name="connsiteY0" fmla="*/ 1816181 h 1907355"/>
              <a:gd name="connsiteX1" fmla="*/ 11332750 w 11337591"/>
              <a:gd name="connsiteY1" fmla="*/ 1167301 h 1907355"/>
              <a:gd name="connsiteX2" fmla="*/ 9957612 w 11337591"/>
              <a:gd name="connsiteY2" fmla="*/ 165634 h 1907355"/>
              <a:gd name="connsiteX3" fmla="*/ 1519140 w 11337591"/>
              <a:gd name="connsiteY3" fmla="*/ 111783 h 1907355"/>
              <a:gd name="connsiteX4" fmla="*/ 254 w 11337591"/>
              <a:gd name="connsiteY4" fmla="*/ 1274064 h 1907355"/>
              <a:gd name="connsiteX5" fmla="*/ 1103898 w 11337591"/>
              <a:gd name="connsiteY5" fmla="*/ 1907348 h 1907355"/>
              <a:gd name="connsiteX0" fmla="*/ 10240082 w 11337939"/>
              <a:gd name="connsiteY0" fmla="*/ 1816181 h 1916078"/>
              <a:gd name="connsiteX1" fmla="*/ 11333098 w 11337939"/>
              <a:gd name="connsiteY1" fmla="*/ 1167301 h 1916078"/>
              <a:gd name="connsiteX2" fmla="*/ 9957960 w 11337939"/>
              <a:gd name="connsiteY2" fmla="*/ 165634 h 1916078"/>
              <a:gd name="connsiteX3" fmla="*/ 1519488 w 11337939"/>
              <a:gd name="connsiteY3" fmla="*/ 111783 h 1916078"/>
              <a:gd name="connsiteX4" fmla="*/ 602 w 11337939"/>
              <a:gd name="connsiteY4" fmla="*/ 1274064 h 1916078"/>
              <a:gd name="connsiteX5" fmla="*/ 1104246 w 11337939"/>
              <a:gd name="connsiteY5" fmla="*/ 1907348 h 1916078"/>
              <a:gd name="connsiteX0" fmla="*/ 10240082 w 11337939"/>
              <a:gd name="connsiteY0" fmla="*/ 1816181 h 1913842"/>
              <a:gd name="connsiteX1" fmla="*/ 11333098 w 11337939"/>
              <a:gd name="connsiteY1" fmla="*/ 1167301 h 1913842"/>
              <a:gd name="connsiteX2" fmla="*/ 9957960 w 11337939"/>
              <a:gd name="connsiteY2" fmla="*/ 165634 h 1913842"/>
              <a:gd name="connsiteX3" fmla="*/ 1519488 w 11337939"/>
              <a:gd name="connsiteY3" fmla="*/ 111783 h 1913842"/>
              <a:gd name="connsiteX4" fmla="*/ 602 w 11337939"/>
              <a:gd name="connsiteY4" fmla="*/ 1274064 h 1913842"/>
              <a:gd name="connsiteX5" fmla="*/ 1104246 w 11337939"/>
              <a:gd name="connsiteY5" fmla="*/ 1907348 h 1913842"/>
              <a:gd name="connsiteX0" fmla="*/ 10240082 w 11337939"/>
              <a:gd name="connsiteY0" fmla="*/ 1743077 h 1840737"/>
              <a:gd name="connsiteX1" fmla="*/ 11333098 w 11337939"/>
              <a:gd name="connsiteY1" fmla="*/ 1094197 h 1840737"/>
              <a:gd name="connsiteX2" fmla="*/ 9957960 w 11337939"/>
              <a:gd name="connsiteY2" fmla="*/ 92530 h 1840737"/>
              <a:gd name="connsiteX3" fmla="*/ 1519488 w 11337939"/>
              <a:gd name="connsiteY3" fmla="*/ 38679 h 1840737"/>
              <a:gd name="connsiteX4" fmla="*/ 602 w 11337939"/>
              <a:gd name="connsiteY4" fmla="*/ 1200960 h 1840737"/>
              <a:gd name="connsiteX5" fmla="*/ 1104246 w 11337939"/>
              <a:gd name="connsiteY5" fmla="*/ 1834244 h 1840737"/>
              <a:gd name="connsiteX0" fmla="*/ 10240082 w 11337939"/>
              <a:gd name="connsiteY0" fmla="*/ 1750730 h 1848390"/>
              <a:gd name="connsiteX1" fmla="*/ 11333098 w 11337939"/>
              <a:gd name="connsiteY1" fmla="*/ 1101850 h 1848390"/>
              <a:gd name="connsiteX2" fmla="*/ 9957960 w 11337939"/>
              <a:gd name="connsiteY2" fmla="*/ 100183 h 1848390"/>
              <a:gd name="connsiteX3" fmla="*/ 1519488 w 11337939"/>
              <a:gd name="connsiteY3" fmla="*/ 46332 h 1848390"/>
              <a:gd name="connsiteX4" fmla="*/ 602 w 11337939"/>
              <a:gd name="connsiteY4" fmla="*/ 1208613 h 1848390"/>
              <a:gd name="connsiteX5" fmla="*/ 1104246 w 11337939"/>
              <a:gd name="connsiteY5" fmla="*/ 1841897 h 1848390"/>
              <a:gd name="connsiteX0" fmla="*/ 10240082 w 11343274"/>
              <a:gd name="connsiteY0" fmla="*/ 1750730 h 1848390"/>
              <a:gd name="connsiteX1" fmla="*/ 11333098 w 11343274"/>
              <a:gd name="connsiteY1" fmla="*/ 1101850 h 1848390"/>
              <a:gd name="connsiteX2" fmla="*/ 9957960 w 11343274"/>
              <a:gd name="connsiteY2" fmla="*/ 100183 h 1848390"/>
              <a:gd name="connsiteX3" fmla="*/ 1519488 w 11343274"/>
              <a:gd name="connsiteY3" fmla="*/ 46332 h 1848390"/>
              <a:gd name="connsiteX4" fmla="*/ 602 w 11343274"/>
              <a:gd name="connsiteY4" fmla="*/ 1208613 h 1848390"/>
              <a:gd name="connsiteX5" fmla="*/ 1104246 w 11343274"/>
              <a:gd name="connsiteY5" fmla="*/ 1841897 h 1848390"/>
              <a:gd name="connsiteX0" fmla="*/ 10240082 w 11400414"/>
              <a:gd name="connsiteY0" fmla="*/ 1750730 h 1848390"/>
              <a:gd name="connsiteX1" fmla="*/ 11396598 w 11400414"/>
              <a:gd name="connsiteY1" fmla="*/ 1101850 h 1848390"/>
              <a:gd name="connsiteX2" fmla="*/ 9957960 w 11400414"/>
              <a:gd name="connsiteY2" fmla="*/ 100183 h 1848390"/>
              <a:gd name="connsiteX3" fmla="*/ 1519488 w 11400414"/>
              <a:gd name="connsiteY3" fmla="*/ 46332 h 1848390"/>
              <a:gd name="connsiteX4" fmla="*/ 602 w 11400414"/>
              <a:gd name="connsiteY4" fmla="*/ 1208613 h 1848390"/>
              <a:gd name="connsiteX5" fmla="*/ 1104246 w 11400414"/>
              <a:gd name="connsiteY5" fmla="*/ 1841897 h 1848390"/>
              <a:gd name="connsiteX0" fmla="*/ 10240082 w 11396829"/>
              <a:gd name="connsiteY0" fmla="*/ 1704398 h 1802058"/>
              <a:gd name="connsiteX1" fmla="*/ 11396598 w 11396829"/>
              <a:gd name="connsiteY1" fmla="*/ 1055518 h 1802058"/>
              <a:gd name="connsiteX2" fmla="*/ 9957960 w 11396829"/>
              <a:gd name="connsiteY2" fmla="*/ 53851 h 1802058"/>
              <a:gd name="connsiteX3" fmla="*/ 1519488 w 11396829"/>
              <a:gd name="connsiteY3" fmla="*/ 0 h 1802058"/>
              <a:gd name="connsiteX4" fmla="*/ 602 w 11396829"/>
              <a:gd name="connsiteY4" fmla="*/ 1162281 h 1802058"/>
              <a:gd name="connsiteX5" fmla="*/ 1104246 w 11396829"/>
              <a:gd name="connsiteY5" fmla="*/ 1795565 h 1802058"/>
              <a:gd name="connsiteX0" fmla="*/ 10240082 w 11396829"/>
              <a:gd name="connsiteY0" fmla="*/ 1704398 h 1802058"/>
              <a:gd name="connsiteX1" fmla="*/ 11396598 w 11396829"/>
              <a:gd name="connsiteY1" fmla="*/ 1055518 h 1802058"/>
              <a:gd name="connsiteX2" fmla="*/ 9957960 w 11396829"/>
              <a:gd name="connsiteY2" fmla="*/ 53851 h 1802058"/>
              <a:gd name="connsiteX3" fmla="*/ 1519488 w 11396829"/>
              <a:gd name="connsiteY3" fmla="*/ 0 h 1802058"/>
              <a:gd name="connsiteX4" fmla="*/ 602 w 11396829"/>
              <a:gd name="connsiteY4" fmla="*/ 1162281 h 1802058"/>
              <a:gd name="connsiteX5" fmla="*/ 1104246 w 11396829"/>
              <a:gd name="connsiteY5" fmla="*/ 1795565 h 1802058"/>
              <a:gd name="connsiteX0" fmla="*/ 10240082 w 11398971"/>
              <a:gd name="connsiteY0" fmla="*/ 1704398 h 1802058"/>
              <a:gd name="connsiteX1" fmla="*/ 11396598 w 11398971"/>
              <a:gd name="connsiteY1" fmla="*/ 1055518 h 1802058"/>
              <a:gd name="connsiteX2" fmla="*/ 9957960 w 11398971"/>
              <a:gd name="connsiteY2" fmla="*/ 53851 h 1802058"/>
              <a:gd name="connsiteX3" fmla="*/ 1519488 w 11398971"/>
              <a:gd name="connsiteY3" fmla="*/ 0 h 1802058"/>
              <a:gd name="connsiteX4" fmla="*/ 602 w 11398971"/>
              <a:gd name="connsiteY4" fmla="*/ 1162281 h 1802058"/>
              <a:gd name="connsiteX5" fmla="*/ 1104246 w 11398971"/>
              <a:gd name="connsiteY5" fmla="*/ 1795565 h 180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8971" h="1802058">
                <a:moveTo>
                  <a:pt x="10240082" y="1704398"/>
                </a:moveTo>
                <a:cubicBezTo>
                  <a:pt x="10946352" y="1696910"/>
                  <a:pt x="11383293" y="1647949"/>
                  <a:pt x="11396598" y="1055518"/>
                </a:cubicBezTo>
                <a:cubicBezTo>
                  <a:pt x="11409903" y="463087"/>
                  <a:pt x="11416820" y="65312"/>
                  <a:pt x="9957960" y="53851"/>
                </a:cubicBezTo>
                <a:lnTo>
                  <a:pt x="1519488" y="0"/>
                </a:lnTo>
                <a:cubicBezTo>
                  <a:pt x="56778" y="16169"/>
                  <a:pt x="22184" y="414870"/>
                  <a:pt x="602" y="1162281"/>
                </a:cubicBezTo>
                <a:cubicBezTo>
                  <a:pt x="-20980" y="1909692"/>
                  <a:pt x="540625" y="1796166"/>
                  <a:pt x="1104246" y="1795565"/>
                </a:cubicBezTo>
              </a:path>
            </a:pathLst>
          </a:cu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49AF32A-44CC-4111-A00E-773ADD695A3F}"/>
              </a:ext>
            </a:extLst>
          </p:cNvPr>
          <p:cNvCxnSpPr>
            <a:cxnSpLocks/>
          </p:cNvCxnSpPr>
          <p:nvPr/>
        </p:nvCxnSpPr>
        <p:spPr>
          <a:xfrm>
            <a:off x="3988370" y="4224033"/>
            <a:ext cx="829112" cy="0"/>
          </a:xfrm>
          <a:prstGeom prst="straightConnector1">
            <a:avLst/>
          </a:pr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E093356-BCAA-480B-8838-CA1F4EFA4649}"/>
              </a:ext>
            </a:extLst>
          </p:cNvPr>
          <p:cNvCxnSpPr>
            <a:cxnSpLocks/>
          </p:cNvCxnSpPr>
          <p:nvPr/>
        </p:nvCxnSpPr>
        <p:spPr>
          <a:xfrm>
            <a:off x="7383991" y="4224033"/>
            <a:ext cx="829112" cy="0"/>
          </a:xfrm>
          <a:prstGeom prst="straightConnector1">
            <a:avLst/>
          </a:pr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95F4733-29D0-4708-9693-6B8C54D9DE79}"/>
              </a:ext>
            </a:extLst>
          </p:cNvPr>
          <p:cNvSpPr/>
          <p:nvPr/>
        </p:nvSpPr>
        <p:spPr>
          <a:xfrm>
            <a:off x="1421862" y="3458178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Ingest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35670F5-B42A-42A7-A007-953A91F2AE08}"/>
              </a:ext>
            </a:extLst>
          </p:cNvPr>
          <p:cNvSpPr/>
          <p:nvPr/>
        </p:nvSpPr>
        <p:spPr>
          <a:xfrm>
            <a:off x="4817483" y="3368082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Enrich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033A223-20D0-4CBF-9EB3-71654E8B2FFA}"/>
              </a:ext>
            </a:extLst>
          </p:cNvPr>
          <p:cNvSpPr/>
          <p:nvPr/>
        </p:nvSpPr>
        <p:spPr>
          <a:xfrm>
            <a:off x="8213103" y="3368082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188294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6" descr="Image result for microsoft vision service icon">
            <a:extLst>
              <a:ext uri="{FF2B5EF4-FFF2-40B4-BE49-F238E27FC236}">
                <a16:creationId xmlns:a16="http://schemas.microsoft.com/office/drawing/2014/main" id="{D6D59A85-2622-4897-AE4C-D6CDD4708E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45516" y="3194644"/>
            <a:ext cx="310868" cy="3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521105-3D89-4A8E-8E5B-8277907FDB5E}"/>
              </a:ext>
            </a:extLst>
          </p:cNvPr>
          <p:cNvGrpSpPr/>
          <p:nvPr/>
        </p:nvGrpSpPr>
        <p:grpSpPr>
          <a:xfrm>
            <a:off x="643730" y="2851581"/>
            <a:ext cx="1743604" cy="1668232"/>
            <a:chOff x="5310085" y="2717116"/>
            <a:chExt cx="1511198" cy="1445871"/>
          </a:xfrm>
        </p:grpSpPr>
        <p:pic>
          <p:nvPicPr>
            <p:cNvPr id="6" name="Picture 4" descr="Image result for azure blob storage icon">
              <a:extLst>
                <a:ext uri="{FF2B5EF4-FFF2-40B4-BE49-F238E27FC236}">
                  <a16:creationId xmlns:a16="http://schemas.microsoft.com/office/drawing/2014/main" id="{61552EE8-5E39-4EF9-8F90-D0F8CFE24B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7" t="57771" r="62575" b="14115"/>
            <a:stretch/>
          </p:blipFill>
          <p:spPr bwMode="auto">
            <a:xfrm>
              <a:off x="5479409" y="2717116"/>
              <a:ext cx="1233182" cy="990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7E882B-3BFF-449B-A63A-4261493877A1}"/>
                </a:ext>
              </a:extLst>
            </p:cNvPr>
            <p:cNvSpPr txBox="1"/>
            <p:nvPr/>
          </p:nvSpPr>
          <p:spPr>
            <a:xfrm>
              <a:off x="5310085" y="3692885"/>
              <a:ext cx="1511198" cy="470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00BCF2"/>
                  </a:solidFill>
                  <a:latin typeface="Calibri" panose="020F0502020204030204"/>
                </a:rPr>
                <a:t>Data Feed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C939D-E2E6-4CDC-88DB-4A97A46989DD}"/>
              </a:ext>
            </a:extLst>
          </p:cNvPr>
          <p:cNvGrpSpPr/>
          <p:nvPr/>
        </p:nvGrpSpPr>
        <p:grpSpPr>
          <a:xfrm>
            <a:off x="9462695" y="2369165"/>
            <a:ext cx="1732358" cy="2050398"/>
            <a:chOff x="7706745" y="2530127"/>
            <a:chExt cx="1492945" cy="1767032"/>
          </a:xfrm>
        </p:grpSpPr>
        <p:pic>
          <p:nvPicPr>
            <p:cNvPr id="9" name="Picture 20" descr="Image result for azure search icon">
              <a:extLst>
                <a:ext uri="{FF2B5EF4-FFF2-40B4-BE49-F238E27FC236}">
                  <a16:creationId xmlns:a16="http://schemas.microsoft.com/office/drawing/2014/main" id="{B8232694-6510-4927-90A9-EC877257BC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745" y="2530127"/>
              <a:ext cx="1492945" cy="149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07FB08-8F3C-451A-8A12-40FCA8E905D2}"/>
                </a:ext>
              </a:extLst>
            </p:cNvPr>
            <p:cNvSpPr txBox="1"/>
            <p:nvPr/>
          </p:nvSpPr>
          <p:spPr>
            <a:xfrm>
              <a:off x="7934688" y="3829720"/>
              <a:ext cx="1053853" cy="467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59B4D9"/>
                  </a:solidFill>
                  <a:latin typeface="Calibri" panose="020F0502020204030204"/>
                </a:rPr>
                <a:t>Search</a:t>
              </a:r>
            </a:p>
          </p:txBody>
        </p:sp>
      </p:grpSp>
      <p:pic>
        <p:nvPicPr>
          <p:cNvPr id="12" name="Picture 30" descr="Related image">
            <a:extLst>
              <a:ext uri="{FF2B5EF4-FFF2-40B4-BE49-F238E27FC236}">
                <a16:creationId xmlns:a16="http://schemas.microsoft.com/office/drawing/2014/main" id="{6BEAA08E-B196-4BEE-99A2-A796F1D50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299" y="2363577"/>
            <a:ext cx="1983185" cy="19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279FC9-4419-46EF-8305-F88599BFA65E}"/>
              </a:ext>
            </a:extLst>
          </p:cNvPr>
          <p:cNvSpPr txBox="1"/>
          <p:nvPr/>
        </p:nvSpPr>
        <p:spPr>
          <a:xfrm>
            <a:off x="4852625" y="2179422"/>
            <a:ext cx="2662402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2856" b="1" dirty="0">
                <a:solidFill>
                  <a:srgbClr val="0079D6"/>
                </a:solidFill>
                <a:latin typeface="Calibri" panose="020F0502020204030204"/>
              </a:rPr>
              <a:t>Cognitive skills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B4C4D8-D9E8-4A0E-8BCF-C319ADEBDBF8}"/>
              </a:ext>
            </a:extLst>
          </p:cNvPr>
          <p:cNvCxnSpPr>
            <a:cxnSpLocks/>
          </p:cNvCxnSpPr>
          <p:nvPr/>
        </p:nvCxnSpPr>
        <p:spPr>
          <a:xfrm>
            <a:off x="2738625" y="3405592"/>
            <a:ext cx="1517259" cy="0"/>
          </a:xfrm>
          <a:prstGeom prst="straightConnector1">
            <a:avLst/>
          </a:prstGeom>
          <a:ln w="1016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F79837E-6872-41BE-9CF6-302E5ACF55EB}"/>
              </a:ext>
            </a:extLst>
          </p:cNvPr>
          <p:cNvSpPr/>
          <p:nvPr/>
        </p:nvSpPr>
        <p:spPr>
          <a:xfrm>
            <a:off x="7821735" y="6162052"/>
            <a:ext cx="4525836" cy="606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3264" b="1" dirty="0">
                <a:solidFill>
                  <a:srgbClr val="404040"/>
                </a:solidFill>
                <a:latin typeface="Calibri" panose="020F0502020204030204"/>
              </a:rPr>
              <a:t>Cognitive Search Pattern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30A145-77B8-433A-AB6B-B7E1962A9569}"/>
              </a:ext>
            </a:extLst>
          </p:cNvPr>
          <p:cNvGrpSpPr/>
          <p:nvPr/>
        </p:nvGrpSpPr>
        <p:grpSpPr>
          <a:xfrm>
            <a:off x="4020525" y="4791943"/>
            <a:ext cx="3363465" cy="2131529"/>
            <a:chOff x="3686092" y="4768076"/>
            <a:chExt cx="3297814" cy="20899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D81573-0BDF-438A-AB18-38A90F764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2873" y="4768076"/>
              <a:ext cx="2151033" cy="208992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221102-AB39-4467-B49C-1E285F3638EC}"/>
                </a:ext>
              </a:extLst>
            </p:cNvPr>
            <p:cNvSpPr txBox="1"/>
            <p:nvPr/>
          </p:nvSpPr>
          <p:spPr>
            <a:xfrm>
              <a:off x="3686092" y="6085378"/>
              <a:ext cx="2222297" cy="53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0079D6"/>
                  </a:solidFill>
                  <a:latin typeface="Calibri" panose="020F0502020204030204"/>
                </a:rPr>
                <a:t>Annotations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72B6E6E-C928-4B0A-8ED8-10A8952609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" y="0"/>
            <a:ext cx="12434711" cy="1816634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AFAEA61-9DAC-40F3-ADE3-D47AB87AC641}"/>
              </a:ext>
            </a:extLst>
          </p:cNvPr>
          <p:cNvSpPr/>
          <p:nvPr/>
        </p:nvSpPr>
        <p:spPr>
          <a:xfrm>
            <a:off x="525342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Ingest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EB01A48-7257-4557-881F-37AF847B304A}"/>
              </a:ext>
            </a:extLst>
          </p:cNvPr>
          <p:cNvSpPr/>
          <p:nvPr/>
        </p:nvSpPr>
        <p:spPr>
          <a:xfrm>
            <a:off x="4817483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Enrich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D0087BD-2ECA-4EA2-A001-4244867144FD}"/>
              </a:ext>
            </a:extLst>
          </p:cNvPr>
          <p:cNvSpPr/>
          <p:nvPr/>
        </p:nvSpPr>
        <p:spPr>
          <a:xfrm>
            <a:off x="9052437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Explore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F172F7-C410-4D51-8165-ACF345ED4E81}"/>
              </a:ext>
            </a:extLst>
          </p:cNvPr>
          <p:cNvCxnSpPr>
            <a:cxnSpLocks/>
          </p:cNvCxnSpPr>
          <p:nvPr/>
        </p:nvCxnSpPr>
        <p:spPr>
          <a:xfrm>
            <a:off x="7535177" y="3491559"/>
            <a:ext cx="1517259" cy="0"/>
          </a:xfrm>
          <a:prstGeom prst="straightConnector1">
            <a:avLst/>
          </a:prstGeom>
          <a:ln w="1016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FFE436-F59C-4B9D-9B71-58AF2048812B}"/>
              </a:ext>
            </a:extLst>
          </p:cNvPr>
          <p:cNvCxnSpPr>
            <a:cxnSpLocks/>
          </p:cNvCxnSpPr>
          <p:nvPr/>
        </p:nvCxnSpPr>
        <p:spPr>
          <a:xfrm>
            <a:off x="6026891" y="4166529"/>
            <a:ext cx="0" cy="622429"/>
          </a:xfrm>
          <a:prstGeom prst="straightConnector1">
            <a:avLst/>
          </a:prstGeom>
          <a:ln w="889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38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jfk car">
            <a:extLst>
              <a:ext uri="{FF2B5EF4-FFF2-40B4-BE49-F238E27FC236}">
                <a16:creationId xmlns:a16="http://schemas.microsoft.com/office/drawing/2014/main" id="{D3204093-DA1F-4189-BD3F-277D67888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"/>
          <a:stretch/>
        </p:blipFill>
        <p:spPr bwMode="auto">
          <a:xfrm>
            <a:off x="883" y="0"/>
            <a:ext cx="12434711" cy="76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43BE7B-8BFA-447E-B8C6-249CBBE57DF7}"/>
              </a:ext>
            </a:extLst>
          </p:cNvPr>
          <p:cNvGrpSpPr/>
          <p:nvPr/>
        </p:nvGrpSpPr>
        <p:grpSpPr>
          <a:xfrm>
            <a:off x="4972286" y="2810655"/>
            <a:ext cx="6964281" cy="4018721"/>
            <a:chOff x="2676524" y="-716401"/>
            <a:chExt cx="6828346" cy="37548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854A3B-7368-4F55-8A26-D2B9BE92B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9533" y="-716401"/>
              <a:ext cx="6675337" cy="375487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3B772CD-BBB7-4821-BEE8-EA3DCA053AB7}"/>
                </a:ext>
              </a:extLst>
            </p:cNvPr>
            <p:cNvSpPr/>
            <p:nvPr/>
          </p:nvSpPr>
          <p:spPr>
            <a:xfrm>
              <a:off x="2676524" y="245046"/>
              <a:ext cx="6821147" cy="2462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US" sz="5507" dirty="0">
                  <a:solidFill>
                    <a:prstClr val="white"/>
                  </a:solidFill>
                  <a:latin typeface="Calibri" panose="020F0502020204030204"/>
                </a:rPr>
                <a:t>John F. Kennedy (JFK)</a:t>
              </a:r>
            </a:p>
            <a:p>
              <a:pPr algn="ctr" defTabSz="932597"/>
              <a:r>
                <a:rPr lang="en-US" sz="3672" dirty="0">
                  <a:solidFill>
                    <a:prstClr val="white"/>
                  </a:solidFill>
                  <a:latin typeface="Calibri" panose="020F0502020204030204"/>
                </a:rPr>
                <a:t>November 22, 1963</a:t>
              </a:r>
            </a:p>
            <a:p>
              <a:pPr algn="ctr" defTabSz="932597"/>
              <a:endParaRPr lang="en-US" sz="3672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932597"/>
              <a:r>
                <a:rPr lang="en-US" sz="3672" dirty="0">
                  <a:solidFill>
                    <a:prstClr val="white"/>
                  </a:solidFill>
                  <a:latin typeface="Calibri" panose="020F0502020204030204"/>
                  <a:hlinkClick r:id="rId5"/>
                </a:rPr>
                <a:t>http://aka.ms</a:t>
              </a:r>
              <a:r>
                <a:rPr lang="en-US" sz="3672">
                  <a:solidFill>
                    <a:prstClr val="white"/>
                  </a:solidFill>
                  <a:latin typeface="Calibri" panose="020F0502020204030204"/>
                  <a:hlinkClick r:id="rId5"/>
                </a:rPr>
                <a:t>/jfkfiles</a:t>
              </a:r>
              <a:r>
                <a:rPr lang="en-US" sz="3672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endParaRPr lang="en-US" sz="367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94117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CC5051-C7DD-4E42-B3CF-266AD2F1CB6F}"/>
              </a:ext>
            </a:extLst>
          </p:cNvPr>
          <p:cNvGrpSpPr/>
          <p:nvPr/>
        </p:nvGrpSpPr>
        <p:grpSpPr>
          <a:xfrm>
            <a:off x="328912" y="326891"/>
            <a:ext cx="3870304" cy="5472946"/>
            <a:chOff x="321628" y="320511"/>
            <a:chExt cx="3794760" cy="53661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8AB600-EDAB-4F31-8BED-19B6A5489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67" r="3997" b="2"/>
            <a:stretch/>
          </p:blipFill>
          <p:spPr>
            <a:xfrm>
              <a:off x="321628" y="320511"/>
              <a:ext cx="3794760" cy="39309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B6A077-8A57-445E-B966-0DE269EAF47A}"/>
                </a:ext>
              </a:extLst>
            </p:cNvPr>
            <p:cNvSpPr txBox="1"/>
            <p:nvPr/>
          </p:nvSpPr>
          <p:spPr>
            <a:xfrm>
              <a:off x="642996" y="4571216"/>
              <a:ext cx="3329236" cy="1115415"/>
            </a:xfrm>
            <a:prstGeom prst="rect">
              <a:avLst/>
            </a:prstGeom>
          </p:spPr>
          <p:txBody>
            <a:bodyPr vert="horz" lIns="93260" tIns="46630" rIns="93260" bIns="46630" rtlCol="0" anchor="b">
              <a:normAutofit/>
            </a:bodyPr>
            <a:lstStyle/>
            <a:p>
              <a:pPr algn="ctr" defTabSz="932597">
                <a:lnSpc>
                  <a:spcPct val="90000"/>
                </a:lnSpc>
                <a:spcBef>
                  <a:spcPct val="0"/>
                </a:spcBef>
                <a:spcAft>
                  <a:spcPts val="612"/>
                </a:spcAft>
                <a:defRPr/>
              </a:pP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Analyzing </a:t>
              </a:r>
              <a:b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</a:b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legal contracts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F93E2-BA15-4E35-AB75-3F63753C8491}"/>
              </a:ext>
            </a:extLst>
          </p:cNvPr>
          <p:cNvGrpSpPr/>
          <p:nvPr/>
        </p:nvGrpSpPr>
        <p:grpSpPr>
          <a:xfrm>
            <a:off x="4282845" y="326891"/>
            <a:ext cx="3870304" cy="5472945"/>
            <a:chOff x="4198385" y="320511"/>
            <a:chExt cx="3794760" cy="5366119"/>
          </a:xfrm>
        </p:grpSpPr>
        <p:pic>
          <p:nvPicPr>
            <p:cNvPr id="5" name="Picture 4" descr="A close up of a piece of paper&#10;&#10;Description generated with high confidence">
              <a:extLst>
                <a:ext uri="{FF2B5EF4-FFF2-40B4-BE49-F238E27FC236}">
                  <a16:creationId xmlns:a16="http://schemas.microsoft.com/office/drawing/2014/main" id="{991C6F1A-4228-4A0D-8570-3E43AB061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7" r="14837" b="-1"/>
            <a:stretch/>
          </p:blipFill>
          <p:spPr>
            <a:xfrm>
              <a:off x="4198385" y="320511"/>
              <a:ext cx="3794760" cy="39309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ECB30-3C8D-44FD-BE70-D82B5B1095A1}"/>
                </a:ext>
              </a:extLst>
            </p:cNvPr>
            <p:cNvSpPr txBox="1"/>
            <p:nvPr/>
          </p:nvSpPr>
          <p:spPr>
            <a:xfrm>
              <a:off x="4246925" y="4571215"/>
              <a:ext cx="3329236" cy="1115415"/>
            </a:xfrm>
            <a:prstGeom prst="rect">
              <a:avLst/>
            </a:prstGeom>
          </p:spPr>
          <p:txBody>
            <a:bodyPr vert="horz" lIns="93260" tIns="46630" rIns="93260" bIns="46630" rtlCol="0" anchor="b">
              <a:normAutofit/>
            </a:bodyPr>
            <a:lstStyle/>
            <a:p>
              <a:pPr algn="ctr" defTabSz="932597">
                <a:lnSpc>
                  <a:spcPct val="90000"/>
                </a:lnSpc>
                <a:spcBef>
                  <a:spcPct val="0"/>
                </a:spcBef>
                <a:spcAft>
                  <a:spcPts val="612"/>
                </a:spcAft>
                <a:defRPr/>
              </a:pP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Understanding engineering plans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6D19F2D-90BE-4248-95CA-DDB45E40CDC9}"/>
              </a:ext>
            </a:extLst>
          </p:cNvPr>
          <p:cNvGrpSpPr/>
          <p:nvPr/>
        </p:nvGrpSpPr>
        <p:grpSpPr>
          <a:xfrm>
            <a:off x="8236779" y="326891"/>
            <a:ext cx="3870304" cy="5472943"/>
            <a:chOff x="8075142" y="320511"/>
            <a:chExt cx="3794760" cy="5366118"/>
          </a:xfrm>
        </p:grpSpPr>
        <p:pic>
          <p:nvPicPr>
            <p:cNvPr id="9" name="Picture 8" descr="A close up of text on a white background&#10;&#10;Description generated with very high confidence">
              <a:extLst>
                <a:ext uri="{FF2B5EF4-FFF2-40B4-BE49-F238E27FC236}">
                  <a16:creationId xmlns:a16="http://schemas.microsoft.com/office/drawing/2014/main" id="{2C9AE727-AD33-4051-8420-0609838AA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18" r="18846" b="2"/>
            <a:stretch/>
          </p:blipFill>
          <p:spPr>
            <a:xfrm>
              <a:off x="8075142" y="320511"/>
              <a:ext cx="3794760" cy="39309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FC6A90-FB6A-4489-8605-AF297DE39B44}"/>
                </a:ext>
              </a:extLst>
            </p:cNvPr>
            <p:cNvSpPr txBox="1"/>
            <p:nvPr/>
          </p:nvSpPr>
          <p:spPr>
            <a:xfrm>
              <a:off x="8307904" y="4571214"/>
              <a:ext cx="3329236" cy="1115415"/>
            </a:xfrm>
            <a:prstGeom prst="rect">
              <a:avLst/>
            </a:prstGeom>
          </p:spPr>
          <p:txBody>
            <a:bodyPr vert="horz" lIns="93260" tIns="46630" rIns="93260" bIns="46630" rtlCol="0" anchor="b">
              <a:normAutofit/>
            </a:bodyPr>
            <a:lstStyle/>
            <a:p>
              <a:pPr algn="ctr" defTabSz="932597">
                <a:lnSpc>
                  <a:spcPct val="90000"/>
                </a:lnSpc>
                <a:spcBef>
                  <a:spcPct val="0"/>
                </a:spcBef>
                <a:spcAft>
                  <a:spcPts val="612"/>
                </a:spcAft>
                <a:defRPr/>
              </a:pP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Extracting </a:t>
              </a:r>
              <a:b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</a:b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form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939850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E72F-6E8D-429B-BD29-F8E98B43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Services are Available?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A6A56-F89A-4D4D-8ED2-07719E2D7E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2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6D2CF-745B-4685-938D-EA912874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 Directory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0EFFA-F2CB-40F7-B98A-8EFC8116A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18186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https://azure.microsoft.com/en-us/services/cognitive-services/directory/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70936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88F973-317C-46A2-BF19-D74788DD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them?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705FD-2ED9-4716-8DFE-252AD48789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8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7505AA-83CD-4166-BFDC-3B66B6CD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 &amp; Postman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3A462-7F5A-432F-8B77-48D3F9A67F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4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693866"/>
          </a:xfrm>
        </p:spPr>
        <p:txBody>
          <a:bodyPr/>
          <a:lstStyle/>
          <a:p>
            <a:r>
              <a:rPr lang="en-US" dirty="0"/>
              <a:t>Rate </a:t>
            </a:r>
            <a:r>
              <a:rPr lang="en-US" sz="3600" dirty="0"/>
              <a:t>My Talk &amp; Download Slides!</a:t>
            </a:r>
          </a:p>
          <a:p>
            <a:pPr marL="342900" lvl="1" indent="0">
              <a:buNone/>
            </a:pPr>
            <a:endParaRPr lang="en-US" sz="2000" b="1" dirty="0"/>
          </a:p>
          <a:p>
            <a:pPr marL="342900" lvl="1" indent="0">
              <a:buNone/>
            </a:pPr>
            <a:r>
              <a:rPr lang="en-US" sz="6000" b="1" dirty="0"/>
              <a:t>	http://bit.ly/RateShawnsTalk</a:t>
            </a:r>
          </a:p>
          <a:p>
            <a:pPr marL="342900" lvl="1" indent="0" algn="ctr">
              <a:buNone/>
            </a:pPr>
            <a:r>
              <a:rPr lang="en-US" sz="3200" dirty="0"/>
              <a:t>(case sensitive)</a:t>
            </a:r>
            <a:r>
              <a:rPr lang="en-US" sz="6000" dirty="0"/>
              <a:t> </a:t>
            </a:r>
          </a:p>
          <a:p>
            <a:r>
              <a:rPr lang="en-US" dirty="0"/>
              <a:t>Contact Information</a:t>
            </a:r>
          </a:p>
          <a:p>
            <a:pPr lvl="1"/>
            <a:r>
              <a:rPr lang="en-US" dirty="0"/>
              <a:t>Email: sweisfel@microsoft.com</a:t>
            </a:r>
          </a:p>
          <a:p>
            <a:pPr lvl="1"/>
            <a:r>
              <a:rPr lang="en-US" dirty="0"/>
              <a:t>Blog: http://www.shawnweisfeld.com</a:t>
            </a:r>
          </a:p>
          <a:p>
            <a:pPr lvl="1"/>
            <a:r>
              <a:rPr lang="en-US" dirty="0"/>
              <a:t>Twitter: @</a:t>
            </a:r>
            <a:r>
              <a:rPr lang="en-US" dirty="0" err="1"/>
              <a:t>shawnweisfeld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Your Feedback is Important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37" y="3293034"/>
            <a:ext cx="3438525" cy="348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166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84" t="9952" r="2677" b="15206"/>
          <a:stretch/>
        </p:blipFill>
        <p:spPr>
          <a:xfrm>
            <a:off x="503237" y="1211262"/>
            <a:ext cx="2514600" cy="2514600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3017837" y="1211262"/>
            <a:ext cx="8382000" cy="2514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Shawn </a:t>
            </a:r>
            <a:r>
              <a:rPr lang="en-US" sz="2000" b="1" dirty="0" err="1">
                <a:solidFill>
                  <a:schemeClr val="tx1"/>
                </a:solidFill>
                <a:ea typeface="Segoe UI Light" charset="0"/>
                <a:cs typeface="Segoe UI Light" charset="0"/>
              </a:rPr>
              <a:t>Weisfeld</a:t>
            </a:r>
            <a:endParaRPr lang="en-US" sz="2000" b="1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u="sng" dirty="0">
                <a:solidFill>
                  <a:schemeClr val="bg1"/>
                </a:solidFill>
                <a:hlinkClick r:id="rId4"/>
              </a:rPr>
              <a:t>sweisfel@microsoft.com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Austin, TX</a:t>
            </a:r>
          </a:p>
        </p:txBody>
      </p:sp>
    </p:spTree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/>
              <a:t>Watch User Group presentations for </a:t>
            </a:r>
            <a:r>
              <a:rPr lang="en-US" sz="4800" b="1" dirty="0"/>
              <a:t>FREE </a:t>
            </a:r>
            <a:r>
              <a:rPr lang="en-US" sz="4400" b="1" dirty="0"/>
              <a:t>online!</a:t>
            </a:r>
            <a:br>
              <a:rPr lang="en-US" sz="4400" b="1" dirty="0"/>
            </a:br>
            <a:r>
              <a:rPr lang="en-US" sz="4400" dirty="0"/>
              <a:t>We now have over </a:t>
            </a:r>
            <a:r>
              <a:rPr lang="en-US" b="1" dirty="0"/>
              <a:t>700 </a:t>
            </a:r>
            <a:r>
              <a:rPr lang="en-US" sz="4400" dirty="0"/>
              <a:t>presentations online</a:t>
            </a:r>
            <a:br>
              <a:rPr lang="en-US" sz="4400" dirty="0"/>
            </a:br>
            <a:br>
              <a:rPr lang="en-US" sz="4400" b="1" dirty="0"/>
            </a:br>
            <a:endParaRPr lang="en-US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7037" y="2049462"/>
            <a:ext cx="451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Miss a User Group meeting?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Forget something that you learned?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see content from a User Group not in your area?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share with a buddy?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1993" y="2197527"/>
            <a:ext cx="2948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know you cannot make it to every session, </a:t>
            </a:r>
          </a:p>
          <a:p>
            <a:pPr algn="ctr"/>
            <a:r>
              <a:rPr lang="en-US" dirty="0"/>
              <a:t>that is why we post them online for you!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2174" y="3907551"/>
            <a:ext cx="581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New Content added all the time!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74639" y="5216493"/>
            <a:ext cx="2598276" cy="1446550"/>
            <a:chOff x="5900737" y="4977318"/>
            <a:chExt cx="2598276" cy="1446550"/>
          </a:xfrm>
        </p:grpSpPr>
        <p:sp>
          <p:nvSpPr>
            <p:cNvPr id="7" name="TextBox 6"/>
            <p:cNvSpPr txBox="1"/>
            <p:nvPr/>
          </p:nvSpPr>
          <p:spPr>
            <a:xfrm>
              <a:off x="5900737" y="4977318"/>
              <a:ext cx="2598276" cy="1446550"/>
            </a:xfrm>
            <a:prstGeom prst="rect">
              <a:avLst/>
            </a:prstGeom>
            <a:noFill/>
            <a:ln cmpd="thickThin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For new content announcements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r>
                <a:rPr lang="en-US" dirty="0"/>
                <a:t>@</a:t>
              </a:r>
              <a:r>
                <a:rPr lang="en-US" dirty="0" err="1"/>
                <a:t>UserGroupTV</a:t>
              </a:r>
              <a:endParaRPr lang="en-US" dirty="0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712" y="5319593"/>
              <a:ext cx="1707444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029077" y="2184002"/>
            <a:ext cx="30798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Presentations from the thought leaders on the topics you care about including:</a:t>
            </a:r>
          </a:p>
          <a:p>
            <a:endParaRPr lang="en-US" sz="1200" dirty="0"/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Agile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Azure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C#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Entity Framework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HTML5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MVC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SQL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jQuery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and Much More!</a:t>
            </a:r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492038" y="6139823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http://www.UserGroup.tv</a:t>
            </a:r>
            <a:r>
              <a:rPr lang="en-US" sz="2800" dirty="0"/>
              <a:t> </a:t>
            </a:r>
          </a:p>
        </p:txBody>
      </p:sp>
      <p:pic>
        <p:nvPicPr>
          <p:cNvPr id="15" name="Picture 14" descr="http://www.usergroup.tv/wp-content/uploads/2012/05/Ugt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58" y="5750393"/>
            <a:ext cx="3656245" cy="114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9175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B4584-9F97-4C72-AA26-E766C03D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1" y="2125678"/>
            <a:ext cx="10896535" cy="1828786"/>
          </a:xfrm>
        </p:spPr>
        <p:txBody>
          <a:bodyPr/>
          <a:lstStyle/>
          <a:p>
            <a:r>
              <a:rPr lang="en-US" dirty="0"/>
              <a:t>Give your App/Web Site Superpowers with Cognitive Services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14C8A-9E1E-42B3-B177-E1A184A07A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Shawn Weisfeld</a:t>
            </a:r>
          </a:p>
          <a:p>
            <a:r>
              <a:rPr lang="en-US" dirty="0"/>
              <a:t>Cloud Solution Architect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C17463-1BDA-4203-AC42-51E7B1D7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EA922F-7D4A-4A48-8B48-C0B470BBF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902059"/>
          </a:xfrm>
        </p:spPr>
        <p:txBody>
          <a:bodyPr/>
          <a:lstStyle/>
          <a:p>
            <a:r>
              <a:rPr lang="en-US" dirty="0"/>
              <a:t>Why Cognitive Services?</a:t>
            </a:r>
          </a:p>
          <a:p>
            <a:r>
              <a:rPr lang="en-US" dirty="0"/>
              <a:t>What Services are Available?</a:t>
            </a:r>
          </a:p>
          <a:p>
            <a:r>
              <a:rPr lang="en-US" dirty="0"/>
              <a:t>How do I use them?</a:t>
            </a:r>
          </a:p>
        </p:txBody>
      </p:sp>
    </p:spTree>
    <p:extLst>
      <p:ext uri="{BB962C8B-B14F-4D97-AF65-F5344CB8AC3E}">
        <p14:creationId xmlns:p14="http://schemas.microsoft.com/office/powerpoint/2010/main" val="27088537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DED6-3887-4C18-8268-16865AE6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Cognitive Services?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EEC63-D5FF-46FA-A29F-DCDC2FFE83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1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5D19A5-ABB4-456D-B60B-9BC4C8EC2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2179058"/>
          </a:xfrm>
        </p:spPr>
        <p:txBody>
          <a:bodyPr/>
          <a:lstStyle/>
          <a:p>
            <a:r>
              <a:rPr lang="en-US" dirty="0"/>
              <a:t>Video: </a:t>
            </a:r>
            <a:r>
              <a:rPr lang="en-US" dirty="0" err="1"/>
              <a:t>Helpicto</a:t>
            </a:r>
            <a:r>
              <a:rPr lang="en-US" dirty="0"/>
              <a:t>, VR &amp; Uber </a:t>
            </a:r>
          </a:p>
        </p:txBody>
      </p:sp>
    </p:spTree>
    <p:extLst>
      <p:ext uri="{BB962C8B-B14F-4D97-AF65-F5344CB8AC3E}">
        <p14:creationId xmlns:p14="http://schemas.microsoft.com/office/powerpoint/2010/main" val="239679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A0041-B34E-419B-B6F5-16569D850696}"/>
              </a:ext>
            </a:extLst>
          </p:cNvPr>
          <p:cNvSpPr txBox="1"/>
          <p:nvPr/>
        </p:nvSpPr>
        <p:spPr>
          <a:xfrm>
            <a:off x="2136485" y="5809301"/>
            <a:ext cx="5987711" cy="958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5507" dirty="0">
                <a:solidFill>
                  <a:prstClr val="white"/>
                </a:solidFill>
                <a:latin typeface="TrixiePlain" panose="00000400000000000000" pitchFamily="2" charset="0"/>
                <a:cs typeface="Segoe UI Light" panose="020B0502040204020203" pitchFamily="34" charset="0"/>
              </a:rPr>
              <a:t>The truth is in there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F32B63-EAC9-47E7-B0B3-494B7DF67744}"/>
              </a:ext>
            </a:extLst>
          </p:cNvPr>
          <p:cNvGrpSpPr/>
          <p:nvPr/>
        </p:nvGrpSpPr>
        <p:grpSpPr>
          <a:xfrm>
            <a:off x="2314394" y="2283936"/>
            <a:ext cx="10419637" cy="1975795"/>
            <a:chOff x="1556026" y="4976492"/>
            <a:chExt cx="10216258" cy="19372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BE33773-B1B4-42B8-9054-039D3DFCF241}"/>
                </a:ext>
              </a:extLst>
            </p:cNvPr>
            <p:cNvSpPr txBox="1"/>
            <p:nvPr/>
          </p:nvSpPr>
          <p:spPr>
            <a:xfrm>
              <a:off x="1556026" y="5344943"/>
              <a:ext cx="10216258" cy="122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6119" dirty="0">
                  <a:solidFill>
                    <a:prstClr val="white"/>
                  </a:solidFill>
                  <a:latin typeface="Industria LT Std Solid" panose="00000500000000000000" pitchFamily="50" charset="0"/>
                  <a:cs typeface="Lucida Sans Unicode" panose="020B0602030504020204" pitchFamily="34" charset="0"/>
                </a:rPr>
                <a:t>T   H   E       </a:t>
              </a:r>
              <a:r>
                <a:rPr lang="en-US" sz="7343" dirty="0">
                  <a:solidFill>
                    <a:prstClr val="white"/>
                  </a:solidFill>
                  <a:latin typeface="Lucida Sans Typewriter" panose="020B0509030504030204" pitchFamily="49" charset="0"/>
                  <a:cs typeface="Lucida Sans Unicode" panose="020B0602030504020204" pitchFamily="34" charset="0"/>
                </a:rPr>
                <a:t>JFK</a:t>
              </a:r>
              <a:r>
                <a:rPr lang="en-US" sz="6119" dirty="0">
                  <a:solidFill>
                    <a:prstClr val="white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    </a:t>
              </a:r>
              <a:r>
                <a:rPr lang="en-US" sz="6119" dirty="0">
                  <a:solidFill>
                    <a:prstClr val="white"/>
                  </a:solidFill>
                  <a:latin typeface="Industria LT Std Solid" panose="00000500000000000000" pitchFamily="50" charset="0"/>
                  <a:cs typeface="Lucida Sans Unicode" panose="020B0602030504020204" pitchFamily="34" charset="0"/>
                </a:rPr>
                <a:t>F   I   L   E   S</a:t>
              </a:r>
              <a:endParaRPr lang="en-US" sz="1836" dirty="0">
                <a:solidFill>
                  <a:prstClr val="white"/>
                </a:solidFill>
                <a:latin typeface="Industria LT Std Solid" panose="00000500000000000000" pitchFamily="50" charset="0"/>
                <a:cs typeface="Lucida Sans Unicode" panose="020B0602030504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A83C3C-3232-4D99-8EC6-03595925BF6F}"/>
                </a:ext>
              </a:extLst>
            </p:cNvPr>
            <p:cNvSpPr/>
            <p:nvPr/>
          </p:nvSpPr>
          <p:spPr>
            <a:xfrm>
              <a:off x="3543447" y="4976492"/>
              <a:ext cx="2045184" cy="1937230"/>
            </a:xfrm>
            <a:prstGeom prst="ellipse">
              <a:avLst/>
            </a:prstGeom>
            <a:noFill/>
            <a:ln w="63500">
              <a:solidFill>
                <a:srgbClr val="DA1C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AE54A82-BAE4-4614-978C-05C82B020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" y="-1"/>
            <a:ext cx="1239131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9816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7689B3-EBD5-4394-885B-5F1AEACA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562" y="-874478"/>
            <a:ext cx="12619038" cy="78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6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EED2195D-7D4D-40A6-B00F-6234A162E793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groun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FF8C00"/>
      </a:accent4>
      <a:accent5>
        <a:srgbClr val="B4009E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3CFC6743-B7EC-42D1-BCB7-9BBBD7994DE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to Azure SQL Data Warehouse</Template>
  <TotalTime>0</TotalTime>
  <Words>705</Words>
  <Application>Microsoft Office PowerPoint</Application>
  <PresentationFormat>Custom</PresentationFormat>
  <Paragraphs>135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Industria LT Std Solid</vt:lpstr>
      <vt:lpstr>Lucida Sans Typewriter</vt:lpstr>
      <vt:lpstr>Lucida Sans Unicode</vt:lpstr>
      <vt:lpstr>Segoe UI</vt:lpstr>
      <vt:lpstr>Segoe UI Light</vt:lpstr>
      <vt:lpstr>Segoe UI Semilight</vt:lpstr>
      <vt:lpstr>TrixiePlain</vt:lpstr>
      <vt:lpstr>Wingdings</vt:lpstr>
      <vt:lpstr>WHITE TEMPLATE</vt:lpstr>
      <vt:lpstr>LIGHT GRAY TEMPLATE</vt:lpstr>
      <vt:lpstr>DARK GRAY TEMPLATE</vt:lpstr>
      <vt:lpstr>Austin .NET User Group</vt:lpstr>
      <vt:lpstr>About Me</vt:lpstr>
      <vt:lpstr>Watch User Group presentations for FREE online! We now have over 700 presentations online  </vt:lpstr>
      <vt:lpstr>Give your App/Web Site Superpowers with Cognitive Services </vt:lpstr>
      <vt:lpstr>Agenda</vt:lpstr>
      <vt:lpstr>Why Cognitive Services?</vt:lpstr>
      <vt:lpstr>Video: Helpicto, VR &amp; Uber </vt:lpstr>
      <vt:lpstr>PowerPoint Presentation</vt:lpstr>
      <vt:lpstr>PowerPoint Presentation</vt:lpstr>
      <vt:lpstr>PowerPoint Presentation</vt:lpstr>
      <vt:lpstr>How do we do this?</vt:lpstr>
      <vt:lpstr>PowerPoint Presentation</vt:lpstr>
      <vt:lpstr>PowerPoint Presentation</vt:lpstr>
      <vt:lpstr>PowerPoint Presentation</vt:lpstr>
      <vt:lpstr>What Services are Available?</vt:lpstr>
      <vt:lpstr>Cognitive Services Directory</vt:lpstr>
      <vt:lpstr>How do I use them?</vt:lpstr>
      <vt:lpstr>VI &amp; Postman Demo</vt:lpstr>
      <vt:lpstr>Thank you! Your Feedback is Important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2018-01-20T18:09:40Z</dcterms:created>
  <dcterms:modified xsi:type="dcterms:W3CDTF">2018-03-13T01:50:14Z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sweisfel@microsoft.com</vt:lpwstr>
  </property>
  <property fmtid="{D5CDD505-2E9C-101B-9397-08002B2CF9AE}" pid="5" name="MSIP_Label_f42aa342-8706-4288-bd11-ebb85995028c_SetDate">
    <vt:lpwstr>2018-01-20T18:10:43.3574795Z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